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8C0497-ADE2-460A-A9CF-0AB4F4E178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00BC1A1-4E28-4B0F-B0F6-52A864D2A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3CD7DF-7233-40CF-B4BB-B382081CF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273F-17B2-487C-B590-D0E2047C7350}" type="datetimeFigureOut">
              <a:rPr lang="nl-NL" smtClean="0"/>
              <a:t>2-11-2020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F5C257A-415E-4EBF-BA33-72CC0BEA1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B644E3D-04C9-4440-BC8E-B17BBF73C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2EBC-41D3-491D-878E-F3C543A437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4563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884118-A498-4B3B-AAE1-53D00DB78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06059A2-A661-4050-A83D-0A0E8FFB0E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36EE19-FAC0-447D-B1E4-9B068AE5E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273F-17B2-487C-B590-D0E2047C7350}" type="datetimeFigureOut">
              <a:rPr lang="nl-NL" smtClean="0"/>
              <a:t>2-11-2020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F2EF5D-3FAD-428E-B39F-86F148954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848E8E-2EA5-4634-9FA5-5FE5C24F0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2EBC-41D3-491D-878E-F3C543A437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0949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DC14EF8-DC52-405D-851E-268DA56B6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4C0CC82-6C5E-449C-9BF2-E86C766B2B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21A6183-4A55-4732-A26F-33088FF11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273F-17B2-487C-B590-D0E2047C7350}" type="datetimeFigureOut">
              <a:rPr lang="nl-NL" smtClean="0"/>
              <a:t>2-11-2020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9B9862-3C61-43D8-B9C6-4A4AA68AF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06524C4-8822-4358-8457-470A49840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2EBC-41D3-491D-878E-F3C543A437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6196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37CA6C-A4DB-426A-B5F2-BE36624CB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718DDD-741F-47AE-A7B0-0A9E6DA5E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A0BCD8-1AA6-4783-8344-D27B4D440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273F-17B2-487C-B590-D0E2047C7350}" type="datetimeFigureOut">
              <a:rPr lang="nl-NL" smtClean="0"/>
              <a:t>2-11-2020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187B765-CE3A-4827-B668-4A08B1BDE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7374A5-6C1F-4F64-9D08-E333BCF01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2EBC-41D3-491D-878E-F3C543A437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0279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C48124-2864-43E7-ACF5-0B546A668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BEFE3B2-C627-43D7-A0B5-4405ABEE3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13A254F-B2EE-4940-A796-EBF977636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273F-17B2-487C-B590-D0E2047C7350}" type="datetimeFigureOut">
              <a:rPr lang="nl-NL" smtClean="0"/>
              <a:t>2-11-2020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9AFE074-42A3-410F-8AC7-89FB91C4C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2C7FD0-E85F-4505-9FD6-B1DEE4A5F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2EBC-41D3-491D-878E-F3C543A437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9812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13161D-8895-4870-B92B-184B4579D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AC4B86-8096-41BB-AD84-FE1CC81EA3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4619B89-B8E4-4AA0-941C-32890E1DFE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58E403D-B4C9-4684-AB70-77E462D68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273F-17B2-487C-B590-D0E2047C7350}" type="datetimeFigureOut">
              <a:rPr lang="nl-NL" smtClean="0"/>
              <a:t>2-11-2020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3BA814C-98B0-4DEB-BC95-71405495A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2E090C2-8550-4BE4-9A50-834FBCF24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2EBC-41D3-491D-878E-F3C543A437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6046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A8DB39-0A6D-460A-818A-A2C47BBFC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563A83D-ACCC-4A38-9DC6-665DCD848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7E10566-2092-4D14-86A2-71CFBC8EE4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EB4E933-FF3B-4414-8453-077FCCFD2B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89578D8-ADB4-4793-BAA9-F81AF867C1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3CC19C2-1449-4723-8001-2049CB1CA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273F-17B2-487C-B590-D0E2047C7350}" type="datetimeFigureOut">
              <a:rPr lang="nl-NL" smtClean="0"/>
              <a:t>2-11-2020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5223811-5D32-4730-B29C-7004BF74E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F5910DA-AE14-4104-B46E-ADD48B161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2EBC-41D3-491D-878E-F3C543A437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4870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9467ED-9491-47E2-A3C8-5747CA570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997A15A-F60E-4107-96A8-59573A066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273F-17B2-487C-B590-D0E2047C7350}" type="datetimeFigureOut">
              <a:rPr lang="nl-NL" smtClean="0"/>
              <a:t>2-11-2020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4E1ED12-804C-410E-B183-11252F721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F2336A2-3603-4819-98C9-2A398162E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2EBC-41D3-491D-878E-F3C543A437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4604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EC105A8-B89D-4E31-8666-43A501F4F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273F-17B2-487C-B590-D0E2047C7350}" type="datetimeFigureOut">
              <a:rPr lang="nl-NL" smtClean="0"/>
              <a:t>2-11-2020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AA8177C-DE3F-4AD2-8A14-F52077620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F8BB739-1058-41D9-BDC5-C0CA20427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2EBC-41D3-491D-878E-F3C543A437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980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CF5B1C-D1C3-4961-9A81-62A19AEB7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93764F-0C0A-4BEC-AB73-E083B08D9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11149FE-AC2E-4148-97D0-5B76B9DC78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7A1CB4F-C39A-4D59-A21D-B18769B2A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273F-17B2-487C-B590-D0E2047C7350}" type="datetimeFigureOut">
              <a:rPr lang="nl-NL" smtClean="0"/>
              <a:t>2-11-2020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2FBCDF9-B950-4168-9BCF-5C65DADC1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47B7E69-A080-4C8C-9E0E-7E57A4C36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2EBC-41D3-491D-878E-F3C543A437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6305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E58BAD-569A-4DD6-835C-7D2D7632A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9D841DB-5452-4E58-8454-746DE9C472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C677C55-B208-4D36-9EC1-B66AB09E1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26A94E0-107F-4ABE-875C-1143380ED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273F-17B2-487C-B590-D0E2047C7350}" type="datetimeFigureOut">
              <a:rPr lang="nl-NL" smtClean="0"/>
              <a:t>2-11-2020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36BB9C5-60DB-4BC4-B39C-C93CB993B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1BA509F-8D17-41AA-A7D4-61C57F45A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2EBC-41D3-491D-878E-F3C543A437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3603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8CE952E-4FF6-4890-AE36-4F55B6669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A86714C-1EB8-413F-B4F8-FFC8F0FA6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EAE284-3A2A-4708-9425-EB2C5AFA10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6273F-17B2-487C-B590-D0E2047C7350}" type="datetimeFigureOut">
              <a:rPr lang="nl-NL" smtClean="0"/>
              <a:t>2-11-2020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CD111CD-BD63-4FDA-8E0E-CB944898D1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E20A4F-9922-42CA-9A68-D1B0E864C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82EBC-41D3-491D-878E-F3C543A437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926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0HC3z0GdB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92AD53-D44C-4C0E-9A67-0570C6FF9B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foto en naam gewas*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03EB734-1C0E-443A-8B8D-425139CF8B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sz="2800" dirty="0"/>
              <a:t>Opdracht Plantenfysiologie Bloem, Vrucht &amp; Zaad</a:t>
            </a:r>
          </a:p>
          <a:p>
            <a:r>
              <a:rPr lang="nl-NL" sz="2800" dirty="0"/>
              <a:t>Naam: </a:t>
            </a:r>
          </a:p>
          <a:p>
            <a:r>
              <a:rPr lang="nl-NL" sz="2800" dirty="0"/>
              <a:t>Niveau:</a:t>
            </a:r>
          </a:p>
          <a:p>
            <a:r>
              <a:rPr lang="nl-NL" sz="2800" dirty="0"/>
              <a:t>Datum: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63212BF-9E7B-4B98-927F-09ABB114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541" y="445053"/>
            <a:ext cx="2913172" cy="207396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FB1FD01-2D2C-4662-9DE9-9C190494D801}"/>
              </a:ext>
            </a:extLst>
          </p:cNvPr>
          <p:cNvSpPr txBox="1"/>
          <p:nvPr/>
        </p:nvSpPr>
        <p:spPr>
          <a:xfrm>
            <a:off x="4481541" y="5735637"/>
            <a:ext cx="7209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*In dit format heb ik de Spaanse peper genomen, zowel in de tuinbouw als in het tuincentrum kom je dit gewas tegen.</a:t>
            </a:r>
          </a:p>
        </p:txBody>
      </p:sp>
    </p:spTree>
    <p:extLst>
      <p:ext uri="{BB962C8B-B14F-4D97-AF65-F5344CB8AC3E}">
        <p14:creationId xmlns:p14="http://schemas.microsoft.com/office/powerpoint/2010/main" val="2114758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259C00-572C-4337-9D7A-0238B546F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1A9348-EFA3-4AC3-9D4F-28C7DAE22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104" y="1400836"/>
            <a:ext cx="4721088" cy="4770537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nl-NL" sz="3400" dirty="0"/>
              <a:t>Niveau 2 Teelt en GH</a:t>
            </a:r>
          </a:p>
          <a:p>
            <a:pPr lvl="0"/>
            <a:r>
              <a:rPr lang="nl-NL" sz="3400" dirty="0"/>
              <a:t>Beschrijving met afbeelding van de onderdelen van de bloem</a:t>
            </a:r>
          </a:p>
          <a:p>
            <a:pPr lvl="0"/>
            <a:r>
              <a:rPr lang="nl-NL" sz="3400" dirty="0"/>
              <a:t>Geef aan of de bloem eenslachtig of tweeslachtig is</a:t>
            </a:r>
          </a:p>
          <a:p>
            <a:pPr lvl="0"/>
            <a:r>
              <a:rPr lang="nl-NL" sz="3400" dirty="0"/>
              <a:t>Geef aan of de plant éénhuizig of tweehuizig is.</a:t>
            </a:r>
          </a:p>
          <a:p>
            <a:pPr lvl="0"/>
            <a:r>
              <a:rPr lang="nl-NL" sz="3400" dirty="0"/>
              <a:t>De manier waarop de bloem bestoven wordt.</a:t>
            </a:r>
          </a:p>
          <a:p>
            <a:pPr lvl="0"/>
            <a:r>
              <a:rPr lang="nl-NL" sz="3400" dirty="0"/>
              <a:t>De bevruchting van de bloem.</a:t>
            </a:r>
          </a:p>
          <a:p>
            <a:pPr lvl="0"/>
            <a:r>
              <a:rPr lang="nl-NL" sz="3400" dirty="0"/>
              <a:t>Je legt uit welke type vruchten deze plant heeft.</a:t>
            </a:r>
          </a:p>
          <a:p>
            <a:pPr lvl="0"/>
            <a:r>
              <a:rPr lang="nl-NL" sz="3400" dirty="0"/>
              <a:t>Je legt uit op welke manier de zaden van deze plant in de natuur verspreid worden.</a:t>
            </a:r>
          </a:p>
          <a:p>
            <a:pPr lvl="0"/>
            <a:r>
              <a:rPr lang="nl-NL" sz="3400" dirty="0"/>
              <a:t>Je legt uit wanneer de vruchten/zaden rijp zijn.</a:t>
            </a:r>
          </a:p>
          <a:p>
            <a:pPr lvl="0"/>
            <a:r>
              <a:rPr lang="nl-NL" sz="3400" dirty="0"/>
              <a:t>Heeft het zaad kiemrust. Waarom wel/waarom niet.</a:t>
            </a:r>
          </a:p>
          <a:p>
            <a:pPr lvl="0"/>
            <a:r>
              <a:rPr lang="nl-NL" sz="3400" dirty="0"/>
              <a:t>Geeft aan op welke manier gezaaid moet worden.</a:t>
            </a:r>
          </a:p>
          <a:p>
            <a:pPr lvl="0"/>
            <a:r>
              <a:rPr lang="nl-NL" sz="3400" dirty="0"/>
              <a:t>Geef aan of deze soort op kwekerijen vermeerderd wordt door middelen van zaaien. Waarom wel/waarom niet.</a:t>
            </a:r>
          </a:p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B68FD8F-63CC-416B-8C34-BB67090CDDE3}"/>
              </a:ext>
            </a:extLst>
          </p:cNvPr>
          <p:cNvSpPr txBox="1"/>
          <p:nvPr/>
        </p:nvSpPr>
        <p:spPr>
          <a:xfrm>
            <a:off x="6251713" y="1363446"/>
            <a:ext cx="5476461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600" dirty="0"/>
              <a:t>Niveau 3/4  Teelt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600" dirty="0"/>
              <a:t>Beschrijving met afbeelding van de onderdelen van de bloem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600" dirty="0"/>
              <a:t>Geef aan of de bloem eenslachtig of tweeslachtig is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600" dirty="0"/>
              <a:t>Geef aan of de plant éénhuizig of tweehuizig is.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600" dirty="0"/>
              <a:t>De manier waarop de bloem bestoven wordt.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600" dirty="0"/>
              <a:t>De bevruchting van de bloem.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600" dirty="0"/>
              <a:t>Je legt uit welke type vruchten deze plant heeft.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600" dirty="0"/>
              <a:t>Laat de 5 stadia van ontwikkeling van de vrucht zien.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600" dirty="0"/>
              <a:t>Geef aan hoe de kwaliteit van de vruchten beïnvloed kan worden tijdens de teelt.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600" dirty="0"/>
              <a:t>Je legt uit op welke manier de zaden van deze plant in de natuur verspreid worden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600" dirty="0"/>
              <a:t>Geef aan hoe de kwaliteit van de zaden beïnvloed kan worden tijdens de teelt.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600" dirty="0"/>
              <a:t>Je legt uit wanneer de vruchten/zaden rijp zijn.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600" dirty="0"/>
              <a:t>Heeft het zaad kiemrust. Waarom wel/waarom niet.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600" dirty="0"/>
              <a:t>Geef aan of het nodig is om de zaden te primen? Waarom wel/ Waarom niet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600" dirty="0"/>
              <a:t>Geeft aan op welke manier gezaaid moet worden.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600" dirty="0"/>
              <a:t>Geef aan of deze soort op kwekerijen vermeerderd wordt door middelen van zaaien. Waarom wel/waarom niet.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6415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4E298F-B45B-445E-AF22-0B6BF3536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bloem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79A89D9-CD8B-4AEC-8726-FAA01EF58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1647" y="2200240"/>
            <a:ext cx="5105400" cy="3257550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482113FF-11EB-4FE1-9C5D-73A6B355FA3B}"/>
              </a:ext>
            </a:extLst>
          </p:cNvPr>
          <p:cNvSpPr/>
          <p:nvPr/>
        </p:nvSpPr>
        <p:spPr>
          <a:xfrm>
            <a:off x="6197047" y="2491213"/>
            <a:ext cx="6096000" cy="267560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prstClr val="black"/>
                </a:solidFill>
              </a:rPr>
              <a:t>Beschrijving met afbeelding van de onderdelen van de bloem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prstClr val="black"/>
                </a:solidFill>
              </a:rPr>
              <a:t>Geef aan of de bloem eenslachtig of tweeslachtig is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prstClr val="black"/>
                </a:solidFill>
              </a:rPr>
              <a:t>Geef aan of de plant éénhuizig of tweehuizig is.</a:t>
            </a:r>
          </a:p>
        </p:txBody>
      </p:sp>
    </p:spTree>
    <p:extLst>
      <p:ext uri="{BB962C8B-B14F-4D97-AF65-F5344CB8AC3E}">
        <p14:creationId xmlns:p14="http://schemas.microsoft.com/office/powerpoint/2010/main" val="676479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96EB63-AC62-4E63-A320-FBB78892C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Bestuiving en bevruchting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A2030CD5-A743-4338-AAF9-A5443270A1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11560" y="2016781"/>
            <a:ext cx="3457575" cy="3200400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98139505-D9C3-44F6-8D82-BC466634EEC8}"/>
              </a:ext>
            </a:extLst>
          </p:cNvPr>
          <p:cNvSpPr/>
          <p:nvPr/>
        </p:nvSpPr>
        <p:spPr>
          <a:xfrm>
            <a:off x="838200" y="2016781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De manier waarop de bloem bestoven wordt.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De bevruchting van de bloem.</a:t>
            </a:r>
          </a:p>
        </p:txBody>
      </p:sp>
      <p:pic>
        <p:nvPicPr>
          <p:cNvPr id="6" name="Afbeelding 5">
            <a:hlinkClick r:id="rId3"/>
            <a:extLst>
              <a:ext uri="{FF2B5EF4-FFF2-40B4-BE49-F238E27FC236}">
                <a16:creationId xmlns:a16="http://schemas.microsoft.com/office/drawing/2014/main" id="{04712DFE-5913-49CF-BF45-D381BC1020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9979" y="3833212"/>
            <a:ext cx="4096021" cy="302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18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F64CB1-D5FB-4CC0-A366-D22343EA4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vruchten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2BB3932-F60E-4DFC-8F9A-3D224B5E1A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3878" y="1824210"/>
            <a:ext cx="6096000" cy="4248150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45381402-4412-40C3-B994-77B4D1626617}"/>
              </a:ext>
            </a:extLst>
          </p:cNvPr>
          <p:cNvSpPr/>
          <p:nvPr/>
        </p:nvSpPr>
        <p:spPr>
          <a:xfrm>
            <a:off x="583096" y="1963126"/>
            <a:ext cx="434671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2800" dirty="0"/>
              <a:t>Je legt uit welke type vruchten deze plant heeft.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2800" dirty="0"/>
              <a:t>Laat de 5 stadia van ontwikkeling van de vrucht zien. (N3/4)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2800" dirty="0"/>
              <a:t>Geef aan hoe de kwaliteit van de vruchten beïnvloed kan worden tijdens de teelt. (N3/4)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B2BBDE3-3EBE-41AA-ADC7-827736D398E3}"/>
              </a:ext>
            </a:extLst>
          </p:cNvPr>
          <p:cNvSpPr txBox="1"/>
          <p:nvPr/>
        </p:nvSpPr>
        <p:spPr>
          <a:xfrm>
            <a:off x="2756452" y="6160132"/>
            <a:ext cx="4346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N3/4 maken extra dia’s</a:t>
            </a:r>
          </a:p>
        </p:txBody>
      </p:sp>
    </p:spTree>
    <p:extLst>
      <p:ext uri="{BB962C8B-B14F-4D97-AF65-F5344CB8AC3E}">
        <p14:creationId xmlns:p14="http://schemas.microsoft.com/office/powerpoint/2010/main" val="2633088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99EBA7-C7DD-4416-8BA3-C4299AE3E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zaden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848EE985-DD73-4709-8340-BFB19BB5FB52}"/>
              </a:ext>
            </a:extLst>
          </p:cNvPr>
          <p:cNvSpPr/>
          <p:nvPr/>
        </p:nvSpPr>
        <p:spPr>
          <a:xfrm>
            <a:off x="318051" y="1388304"/>
            <a:ext cx="646706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2800" dirty="0"/>
              <a:t>Je legt uit op welke manier de zaden van deze plant in de natuur verspreid worden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2800" dirty="0"/>
              <a:t>Geef aan hoe de kwaliteit van de zaden beïnvloed kan worden tijdens de teelt. (N3/4)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2800" dirty="0"/>
              <a:t>Je legt uit wanneer de vruchten/zaden rijp zijn.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2800" dirty="0"/>
              <a:t>Heeft het zaad kiemrust. Waarom wel/waarom niet.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2800" dirty="0"/>
              <a:t>Geef aan of het nodig is om de zaden te primen? Waarom wel/ Waarom niet (N3/4)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341E3FF9-4993-4E31-BC35-6E7E2544EB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93787" y="1388304"/>
            <a:ext cx="4351338" cy="435133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899A46B-FA7A-43B7-B57D-57239B41A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161" y="6245965"/>
            <a:ext cx="242032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50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583DA9-28EA-4D29-9536-37B020E50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Vermeerdering in de praktijk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F09078CA-36F2-48FC-B93E-227A8CA2A8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1995" y="2093465"/>
            <a:ext cx="4772715" cy="3579536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B1A9112D-FB6B-44FD-8E78-41CBE24C37FF}"/>
              </a:ext>
            </a:extLst>
          </p:cNvPr>
          <p:cNvSpPr/>
          <p:nvPr/>
        </p:nvSpPr>
        <p:spPr>
          <a:xfrm>
            <a:off x="6437292" y="2093465"/>
            <a:ext cx="492847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Geeft aan op welke manier gezaaid moet worden.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Geef aan of deze soort op kwekerijen vermeerderd wordt door middelen van zaaien. Waarom wel/waarom niet.</a:t>
            </a:r>
          </a:p>
        </p:txBody>
      </p:sp>
    </p:spTree>
    <p:extLst>
      <p:ext uri="{BB962C8B-B14F-4D97-AF65-F5344CB8AC3E}">
        <p14:creationId xmlns:p14="http://schemas.microsoft.com/office/powerpoint/2010/main" val="314696473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555</Words>
  <Application>Microsoft Office PowerPoint</Application>
  <PresentationFormat>Breedbeeld</PresentationFormat>
  <Paragraphs>56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foto en naam gewas* </vt:lpstr>
      <vt:lpstr>Inhoud</vt:lpstr>
      <vt:lpstr>De bloem</vt:lpstr>
      <vt:lpstr>Bestuiving en bevruchting</vt:lpstr>
      <vt:lpstr>De vruchten</vt:lpstr>
      <vt:lpstr>De zaden</vt:lpstr>
      <vt:lpstr>Vermeerdering in de praktijk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 en naam gewas</dc:title>
  <dc:creator>Ben Nienhuis</dc:creator>
  <cp:lastModifiedBy>Ben Nienhuis</cp:lastModifiedBy>
  <cp:revision>12</cp:revision>
  <dcterms:created xsi:type="dcterms:W3CDTF">2020-11-02T09:54:36Z</dcterms:created>
  <dcterms:modified xsi:type="dcterms:W3CDTF">2020-11-02T11:01:00Z</dcterms:modified>
</cp:coreProperties>
</file>